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t"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72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Mora wa Bobedi o ne a lahlehile mme o fumanwe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Tsa kajeno</a:t>
            </a:r>
            <a:r xmlns:a="http://schemas.openxmlformats.org/drawingml/2006/main">
              <a:rPr altLang="en-US" lang="st" sz="4000">
                <a:solidFill>
                  <a:srgbClr val="ff0000"/>
                </a:solidFill>
              </a:rPr>
              <a:t> </a:t>
            </a:r>
            <a:r xmlns:a="http://schemas.openxmlformats.org/drawingml/2006/main">
              <a:rPr altLang="ko-KR" lang="st" sz="4000">
                <a:solidFill>
                  <a:srgbClr val="ff0000"/>
                </a:solidFill>
              </a:rPr>
              <a:t>Lipotso</a:t>
            </a:r>
            <a:r xmlns:a="http://schemas.openxmlformats.org/drawingml/2006/main">
              <a:rPr altLang="en-US" lang="s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Ntate o ile a tšoara mora oa bobeli joang ha a khutla?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O ile a leleka mora oa bobeli.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O ile a otla mora oa bobeli.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Ha aa ka a bona mora oa bobeli.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O ile a amohela mora oa bobeli ka thabo.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O ile a amohela mora oa bobeli ka thabo.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81Lentswe la Modimo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Mokoloto Ea Neng a Na Le Litalenta Tse Likete Tse Leshome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t" sz="3600"/>
              <a:t>'Na u ne u sa tšoanela ho hauhela mohlanka-'moho le uena joalokaha le 'na ke ile ka u hauhela?'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18:</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 ne ho e-na le monna ea neng a kolota morena litalenta tse likete tse leshome. Morena a hauhela monna eo, a hlakola molato oo.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Empa ha monna eo a etswa, a fumana e mong wa bahlanka ka yena ya neng a mo kolota didenari tse lekgolo. A mo tshwara mme a mo halefela. “Lefa seo o nkolotang sona!”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'Me a lahlela mohlanka-'moho le eena chankaneng. Morena a utloa litaba tsena ho mohlanka oa hae e mong.</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Yaba morena o halefa, mme a bitsa mohlanka hape. “Ke hlakotse molato oo oa hao kaofela hobane u ile ua nthapela. Hleka le wena o ne o sa tshwanela ho hauhela bahlanka ba bang ka wena, jwalokaha le nna ke ile ka o hauhela 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o itse: “Joale ka ha Ntat’a rōna ea maholimong a le tšoaretse, le lōna le tšoanela ho tšoarelana.”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Mohlanka o ile a hlakoloa molato o moholo haholo oa litalenta tse likete tse leshome.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Empa ha aa ka a tšoarela mohlanka-’moho le eena ea neng a mo kolota lidenari tse lekholo.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Ona ke boikutlo ba ho hloka teboho.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Hape re ile ra tšoareloa le ho pholosoa ka mohau ka Jesu.</a:t>
            </a:r>
            <a:r xmlns:a="http://schemas.openxmlformats.org/drawingml/2006/main">
              <a:rPr altLang="en-US" lang="st" sz="3200">
                <a:solidFill>
                  <a:schemeClr val="tx1">
                    <a:lumMod val="65000"/>
                    <a:lumOff val="35000"/>
                  </a:schemeClr>
                </a:solidFill>
              </a:rPr>
              <a:t> </a:t>
            </a:r>
            <a:r xmlns:a="http://schemas.openxmlformats.org/drawingml/2006/main">
              <a:rPr altLang="ko-KR" lang="st" sz="3200">
                <a:solidFill>
                  <a:schemeClr val="tx1">
                    <a:lumMod val="65000"/>
                    <a:lumOff val="35000"/>
                  </a:schemeClr>
                </a:solidFill>
              </a:rPr>
              <a:t>Haeba re sa lebale mohau oo, re tlameha ho tšoarela ba re sitetsoeng.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eena ea re tšoarelang le ea re ratang ho fihlela qetellong.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O hlakotsoe chelete e kae ke morena??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lekholo la lidenari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lidenari tse makholo a mabeli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litalenta tse lekholo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litalenta tse likete tse leshome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litalenta tse likete tse leshome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t" sz="4000"/>
              <a:t>Hobane mora enoa oa ka o ne a shoele, ’me o boetse oa phela; o ne a lahlehile, mme o fumanwe. Kahoo ba qala ho keteka.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Luka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t" sz="3600"/>
              <a:t>'Na u ne u sa tšoanela ho hauhela mohlanka-'moho le uena joalokaha le 'na ke ile ka u hauhela?'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18:</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82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Hosanna ho Mora oa Davida!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Matshwele a neng a mo eteletse pele, le a mo latelang a howa, a re: “Hosanna ho Mora wa Davida!” "Ho bokwe ya tlang ka lebitso la Morena!" "Hosanna mahodimong!"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t" altLang="ko-KR" sz="2600">
                <a:solidFill>
                  <a:schemeClr val="tx1">
                    <a:lumMod val="65000"/>
                    <a:lumOff val="35000"/>
                  </a:schemeClr>
                </a:solidFill>
              </a:rPr>
              <a:t>Ha Jesu a atamela Jerusalema, a roma barutuoa ba babeli, a re: “E-eang motseng, ’me le tla fumana esele e e-na le petsana ea eona pel’a eona. di lokolleng, le di tlise ho nna.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Barutuwa ba babedi ba kena motseng, ba etsa kamoo Jesu a ba laetseng kateng.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Ba ile ba fumana esele. “Morena oa ba hloka.” Eaba mong’a tsona o li romela hang-hang.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o ne a palame lesea la esele mme a kena Jerusalema. Matshwele a neng a mo eteletse pele, a howa, a re: “Hosanna ho Mora wa Davida!”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Taba ea hore Jesu o ne a palame lesea la esele le hore o ile a amoheloa ke matšoele e ile ea etsoa ho latela boprofeta bo tlalehiloeng ba Bibele. Empa ho ne ho se motho ea tsebang ka eona.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“Jesu o na a palame petsana ya esele, mme matshwele a howa, a 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'Hosanna ho Mora oa Davida!'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Kaofela ba ne ba porofetilwe ka Bibeleng.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Jesu o phetse ka kutlo,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joalokaha ho ngotsoe ka Bibeleng.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Le rōna ba latelang Jesu re lokela ho mamela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lentsoe la Molimo ka botlalo.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morena oa rōna ea lokeloang ke thoriso le khanya.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t">
                <a:solidFill>
                  <a:schemeClr val="tx1">
                    <a:lumMod val="50000"/>
                    <a:lumOff val="50000"/>
                  </a:schemeClr>
                </a:solidFill>
              </a:rPr>
              <a:t>No. 73 Lentsoe la Molimo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t" sz="4400"/>
              <a:t>Jesu o tsosa Lazaro bafung</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Jesu o ile a palama eng ha a kena Jerusalema?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petsana ea tonki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pere ea lesea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lesea la tlou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ngoana kamele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① </a:t>
            </a:r>
            <a:r xmlns:a="http://schemas.openxmlformats.org/drawingml/2006/main">
              <a:rPr altLang="ko-KR" lang="st" sz="2800">
                <a:solidFill>
                  <a:srgbClr val="ff0000"/>
                </a:solidFill>
              </a:rPr>
              <a:t>petsana ea tonki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t" sz="3600"/>
              <a:t>Matshwele a neng a mo eteletse pele, le a mo latelang a howa, a re: “Hosanna ho Mora wa Davida!” "Ho bokwe ya tlang ka lebitso la Morena!" "Hosanna mahodimong!"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83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Ntlo ya ka ke ntlo ya thapelo.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A re ho bona: “Ho ngodilwe, ho thwe: ‘Ntlo ya ka e tla bitswa ntlo ya thapelo,’ empa lona le e etsa ‘lehaha la mashodu.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a kena tempeleng ya Jerusalema. Ho ne ho e-na le bahoebi ba bangata le ba ananyang chelete ka har’a tempele.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Jesu o ile a phethola litafole tsa ba ananyang chelete le libenche tsa ba rekisang maeba. O ile a leleka bohle ba neng ba reka le ba rekisang moo.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o ile a bua a halefile, a re: “Ho ngoliloe, ho thoe: Ntlo ea ka e tla bitsoa ntlo ea thapelo, empa lōna le e etsa lehaha la masholu.”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o ile a leleka bahoebi ka ntle ho tempele ’me a folisa ba kulang ka tempeleng.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Tempele, kereke, ke sebaka sa ho rapela le ho rapela Molimo.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Jesu o ile a halefela letšoele le ileng la le fetola sebaka sa khoebo.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O tla kerekeng bakeng sa eng?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Kerekeng, o tlameha ho kopana le Molimo ka khumamelo le thapelo.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monga kereke. Jesu ke eena ea amohelang borapeli le lithapelo tsa rona ho tsoa kerekeng.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a re ho yena: Ke nna tsoho le bophelo; ya dumelang ho nna o tla phela, leha a ka shwa;</a:t>
            </a:r>
            <a:endParaRPr xmlns:a="http://schemas.openxmlformats.org/drawingml/2006/main" altLang="ko-KR" lang="en-US" sz="3600"/>
          </a:p>
          <a:p>
            <a:pPr xmlns:a="http://schemas.openxmlformats.org/drawingml/2006/main" lvl="0">
              <a:defRPr/>
            </a:pPr>
            <a:r xmlns:a="http://schemas.openxmlformats.org/drawingml/2006/main">
              <a:rPr altLang="ko-KR" lang="st" sz="3600"/>
              <a:t>mme e mong le e mong ya phelang, mme a dumela ho nna, a ke ke a shwa le ka mohla o le mong. Na u lumela see?"</a:t>
            </a:r>
            <a:endParaRPr xmlns:a="http://schemas.openxmlformats.org/drawingml/2006/main" altLang="ko-KR" lang="en-US" sz="3600"/>
          </a:p>
          <a:p>
            <a:pPr xmlns:a="http://schemas.openxmlformats.org/drawingml/2006/main" lvl="0">
              <a:defRPr/>
            </a:pPr>
            <a:r xmlns:a="http://schemas.openxmlformats.org/drawingml/2006/main">
              <a:rPr altLang="ko-KR" lang="s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Johanne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11:</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Jesu o ile a leleka mang tempeleng?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Bajuda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Molichaba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Moprista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Bahoebi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Bahoebi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A re ho bona: “Ho ngodilwe, ho thwe: ‘Ntlo ya ka e tla bitswa ntlo ya thapelo,’ empa lona le e etsa ‘lehaha la mashodu.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84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 O Hlatsoitse Maoto a Barutuwa ba Hae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Jwale kaha nna, Morena le Moruti, ke hlatswitse maoto a lona, le lona le lokela ho hlatswana maoto.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Johanne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o ile a ja selallo sa ho qetela le barutuoa ba hae. Jesu o ne a tseba hore ena e ne e le lijo tsa hae tsa ho qetela le barutuoa ba hae.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Ka tšohanyetso Jesu o ile a tlisa metsi ka beisineng, ’me a qala ho hlatsoa maoto a barutuoa ba hae ka bonngoe.</a:t>
            </a:r>
            <a:r xmlns:a="http://schemas.openxmlformats.org/drawingml/2006/main">
              <a:rPr lang="s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Ha e le nako ea Petrose, Petrose a re, "Ke hobane'ng ha Morena a re hlatsoa maoto? Ha ke na ho hlatsoa!"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a araba. "Ha ke sa u hlatsoe maoto, 'na le uena ha re na taba le eona. Mohlomong ha u utloisise hantle hona joale, empa ka letsatsi le leng u tla utloisisa."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"Ke hlatsoitse maoto a hau ho etsa mohlala. Ho tloha joale, hlatsoana maoto 'me u be batho ba sebeletsanang."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Lefatšeng, banna ba tlaase ba sebeletsa banna ba phahameng, empa ho fapana le hoo Jesu o ile a hlatsoa maoto a barutuoa ba hae ’me a tela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bophelo ba hae bakeng sa rona.</a:t>
            </a:r>
            <a:r xmlns:a="http://schemas.openxmlformats.org/drawingml/2006/main">
              <a:rPr altLang="en-US" lang="st" sz="3600">
                <a:solidFill>
                  <a:schemeClr val="tx1">
                    <a:lumMod val="65000"/>
                    <a:lumOff val="35000"/>
                  </a:schemeClr>
                </a:solidFill>
              </a:rPr>
              <a:t> </a:t>
            </a:r>
            <a:r xmlns:a="http://schemas.openxmlformats.org/drawingml/2006/main">
              <a:rPr altLang="ko-KR" lang="st" sz="3600">
                <a:solidFill>
                  <a:schemeClr val="tx1">
                    <a:lumMod val="65000"/>
                    <a:lumOff val="35000"/>
                  </a:schemeClr>
                </a:solidFill>
              </a:rPr>
              <a:t>Haeba re le barutuoa ba Jesu, re lokela ho thabela ho sebeletsana sebakeng se tlaase, ho e-na le ho batla ho tšoaroa sebakeng se phahameng.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 tsatsi le leng ditaba tsa fihla ho Jesu. “Lazaro oa kula. Ke kopa o tle kapele, o mo fodise.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a:t>
            </a:r>
            <a:r xmlns:a="http://schemas.openxmlformats.org/drawingml/2006/main">
              <a:rPr altLang="en-US" lang="st" sz="3600">
                <a:solidFill>
                  <a:srgbClr val="0070c0"/>
                </a:solidFill>
              </a:rPr>
              <a:t> </a:t>
            </a:r>
            <a:r xmlns:a="http://schemas.openxmlformats.org/drawingml/2006/main">
              <a:rPr altLang="ko-KR" lang="st"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motho ea phahameng ka ho fetisisa, empa o tlile sebakeng se tlaase ’me o ’nile a ikemisetsa ho re sebeletsa kaofela.</a:t>
            </a:r>
            <a:r xmlns:a="http://schemas.openxmlformats.org/drawingml/2006/main">
              <a:rPr altLang="en-US" lang="s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Ke mang ea sa kang a lumella Jesu ho mo hlatsoa maoto?</a:t>
            </a:r>
            <a:r xmlns:a="http://schemas.openxmlformats.org/drawingml/2006/main">
              <a:rPr altLang="en-US" lang="s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Johanne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Petrose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Judase Iskariota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③ </a:t>
            </a:r>
            <a:r xmlns:a="http://schemas.openxmlformats.org/drawingml/2006/main">
              <a:rPr altLang="ko-KR" lang="st" sz="2800">
                <a:solidFill>
                  <a:srgbClr val="ff0000"/>
                </a:solidFill>
              </a:rPr>
              <a:t>Petrose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Jwale kaha nna, Morena le Moruti, ke hlatswitse maoto a lona, le lona le lokela ho hlatswana maoto.</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Johanne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85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 O rapela thabeng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A tswela pejana, a itihela fatshe ka sefahleho, a rapela, a re: Ntate, ha ho ka etswa, senwelo sena se tloswe ho nna.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Mattheu</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mor’a lijo tsa mantsiboea, Jesu a ea le barutuoa ba hae sebakeng se bitsoang Gethsemane.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Jesu o ile a re ho barutuoa ba hae: “Moea oa ka o sithabetse ke mesarelo e isang lefung. Dulang mona mme le lebele le nna.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“Ntate, ha ho ka etswa, senwelo sena se ke se tloswe ho nna. Jesu o ile a rapela ka tieo. Empa barutuwa ba tshwarwa ke boroko bo boholo.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a bua, a tsosa barutuwa ba hae, a re: “Na le ne le sitwa ho fadimeha le nna hora e le nngwe? Sheba. Moeki oa ka ke enoa a tla ho tla ntšoara.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Mafelelong, Jesu o ile a latela batho bao ba bego ba tlile go mo swara. E ne e le ho shoa ho lefella libe tsa rōna sefapanong kamoo Molimo a neng a lakatsa kateng.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Empa pele Jesu a tla, o ile a shoa.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solidFill>
                  <a:srgbClr val="ff0000"/>
                </a:solidFill>
              </a:rPr>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t" altLang="ko-KR" sz="3600">
                <a:solidFill>
                  <a:schemeClr val="tx1">
                    <a:lumMod val="65000"/>
                    <a:lumOff val="35000"/>
                  </a:schemeClr>
                </a:solidFill>
              </a:rPr>
              <a:t>Ho ne ho le bohloko ho Jesu ho shoa ho lefella libe tsa rōna sefapanong, empa o ne a mamela ka ho feletseng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hobane e ne e le thato ya Modimo.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Re lokela ho qala ka ho tšepa hore thato ea Molimo e tla phethahala eseng ea ka bophelong ba rōna.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r xmlns:a="http://schemas.openxmlformats.org/drawingml/2006/main">
              <a:rPr lang="st" altLang="en-US" sz="3600">
                <a:solidFill>
                  <a:srgbClr val="0070c0"/>
                </a:solidFill>
              </a:rPr>
              <a:t> </a:t>
            </a:r>
            <a:r xmlns:a="http://schemas.openxmlformats.org/drawingml/2006/main">
              <a:rPr lang="st" altLang="ko-KR" sz="3600">
                <a:solidFill>
                  <a:srgbClr val="0070c0"/>
                </a:solidFill>
              </a:rPr>
              <a:t>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ha a na sebe naheng ena hobane o latela thato ea Molimo ka botlalo.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o ile a rapela hokae pele a tšoaroa?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Ka tempeleng ea Jerusalema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Kamore e kaholimo ea Mareka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Letša la Galilea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② </a:t>
            </a:r>
            <a:r xmlns:a="http://schemas.openxmlformats.org/drawingml/2006/main">
              <a:rPr lang="st"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t" altLang="ko-KR" sz="3600"/>
              <a:t>A tswela pejana, a itihela fatshe ka sefahleho, a rapela, a re: Ntate, ha ho ka etswa, senwelo sena se tloswe ho nna.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Mattheu</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86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 o shoele sefapanong.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Jesu a hoeletsa ka lentsoe le phahameng, "Ntate, ke beha moea oa ka matsohong a hao." Ya re a sena go bua jalo, a hema la bofelo.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Luka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23:</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ea ileng a tšoaroa ke masole a Roma, a roala moqhaka oa meutloa hloohong, a songoa, a jara sefapano ’me a isoa leralleng hore a bolaoe.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Joale, Jesu o ile a khokhotheloa sefapanong hammoho le linokoane tse peli. Batho ba ne ba eme ba shebeletse, ’me babusi ba ne ba bile ba mo soma.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“Rara, ba itshwarele, gonne ga ba itse se ba se dirang.” Jesu o ile a rapella ba mo bolaileng.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o itse, "Ho phethehile!" A inamisa hlooho, a neela moya wa Hae.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t" sz="2800">
                <a:solidFill>
                  <a:schemeClr val="tx1">
                    <a:lumMod val="65000"/>
                    <a:lumOff val="35000"/>
                  </a:schemeClr>
                </a:solidFill>
              </a:rPr>
              <a:t>Khaitseli ea Lazaro e ile ea re ho Jesu ea tlileng ka mor’a nako: “Jesu, hoja u ne u le teng, khaitseli ea ka e ka be e sa shoa.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 yona nako eo lesela la tempele la hahoha ka lehare ho tloha hodimo ho ya tlase. Lefatshe la sisinyeha, mafika a petsoha. Ha masole a thakgisitseng Jesu a bona sena, a tshoha, mme a howa, "Ka nnete e ne e le Mora wa Modimo!"</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t" altLang="ko-KR" sz="3600">
                <a:solidFill>
                  <a:schemeClr val="tx1">
                    <a:lumMod val="65000"/>
                    <a:lumOff val="35000"/>
                  </a:schemeClr>
                </a:solidFill>
              </a:rPr>
              <a:t>Jesu ea se nang sebe o ile a utloa bohloko ’me a shoa molemong oa rōna, ’me a lefella libe tsa rōna.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Ka hona, ha ho hlokahale hore re itefelle.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Re pholositsoe ka baka la Jesu.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Ha rea lokela ho lebala sena nakwana.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ke Mopholosi ea re pholositseng ka ho shoela libe tsa rona sefapanong.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o ile a thakhisoa le mang?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Barutuoa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Basali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Baprista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Litlokotsebe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Litlokotsebe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Jesu a hoeletsa ka lentsoe le phahameng, "Ntate, ke beha moea oa ka matsohong a hao." Ya re a sena go bua jalo, a hema la bofelo.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Luka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23:</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87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Lebitla le le Setho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Eaba o reteleha ’me o bona Jesu a eme, empa a se ke a hlokomela hore ke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Johanne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20:</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Maria Magdalena o ile a ea lebitleng ho ea bona Jesu ea shoeleng. Empa, monyako oa lejoe la lebitla o ne o butsoe.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 ne ho se setopo sa Jesu ka lebitleng. Maria o ne a nahana hore ho na le motho ea utsoitseng setopo sa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Lengeloi le ile la hlaha mme la botsa. "O llela'ng?" Maria a araba, "Ho na le motho ea utsoitseng setopo sa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Jesu a re, “Tlosang heke ya lejwe ya lebitla.” Jesu a laela, "Tswa, Lasaro."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Mme ha a hetla, a bona Jesu a kgutla a phela. Empa Maria ha a ka a tseba Jesu. O ne a sa nahane hore Jesu o tla tsoha.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"Maria..." Feela ha Jesu A bitsa, Maria a mo tseba. “Morena, ka sebele u tsohile bafung.” Jesu o ile a tsosoa bafung matsatsi a mararo ka mor’a lefu la hae.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t" altLang="ko-KR" sz="3300">
                <a:solidFill>
                  <a:schemeClr val="tx1">
                    <a:lumMod val="65000"/>
                    <a:lumOff val="35000"/>
                  </a:schemeClr>
                </a:solidFill>
              </a:rPr>
              <a:t>Haho motho lefatsheng ya shweleng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le ho phela hape.</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Empa Jesu, ea ileng a tsosoa bafung, o ntse a phela.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Bibele e re ba lumelang ho Jesu le bona ba tla tsoha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joalo ka Jesu.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Kahoo ha rea lokela ho lahleheloa ke tšepo ea rōna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t" altLang="ko-KR" sz="3300">
                <a:solidFill>
                  <a:schemeClr val="tx1">
                    <a:lumMod val="65000"/>
                    <a:lumOff val="35000"/>
                  </a:schemeClr>
                </a:solidFill>
              </a:rPr>
              <a:t>bakeng sa bophelo bo sa feleng.</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ke Morena wa Tlholo ya hlotseng lefu mme a boela a phela.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Maria o ile a nahana joang ha a bona hore Jesu ha a eo ka lebitleng?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Jesu o tsositsoe bafung!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Lena ha se lebitla la Jesu!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Ho na le motho ea utsoitseng setopo sa Jesu!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Barutuwa ba ile ba reka setopo sa Jesu!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③ </a:t>
            </a:r>
            <a:r xmlns:a="http://schemas.openxmlformats.org/drawingml/2006/main">
              <a:rPr lang="st" altLang="ko-KR" sz="2800">
                <a:solidFill>
                  <a:srgbClr val="ff0000"/>
                </a:solidFill>
              </a:rPr>
              <a:t>Ho na le motho ea utsoitseng setopo sa Jesu!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Eaba o reteleha ’me a bona Jesu a eme, empa a se ke a hlokomela hore ke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Johanne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20:</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88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 ya nyolohetseng lehodimong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Ka mor’a hore a bue lintho tsena, a nkeloa holimo ka pel’a mahlo a bona, ’me leru la mo pata mahlong a bona.</a:t>
            </a:r>
            <a:r xmlns:a="http://schemas.openxmlformats.org/drawingml/2006/main">
              <a:rPr lang="s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Barutuoa ba neng ba sa tsebe hore Jesu o tsositsoe bafung, ba ile ba tšoha le ho nyahama.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ea tsositsoeng o ile a tla ’me a ema har’a bona, a ba bontša matsoho le lehlakore ’me a re, “Khaotsang ho belaela ’me le lumele.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t" sz="2800">
                <a:solidFill>
                  <a:schemeClr val="tx1">
                    <a:lumMod val="65000"/>
                    <a:lumOff val="35000"/>
                  </a:schemeClr>
                </a:solidFill>
              </a:rPr>
              <a:t>Joale ho makatsang ke hore matsatsi a mararo ka mor’a lefu la hae, Lazaro o ile a tsoa. Batho ba ile ba thaba ha ba bona sena ’me ba rorisa Molimo.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Joale, Jesu o ile a re o tla khutlela ho Ntat’ae, Molimo ’me a tšepisa hore o tla romela Moea o Halalelang.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’Me Jesu o ile a laela barutuoa ba hae hore e be lipaki tsa Hae ho fihlela qetellong ea lefatše, ho bolela evangeli le ho ruta lentsoe.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 mor’a hore Jesu a qete mesebetsi eohle ea hae lefatšeng lena, o ile a nyolohela leholimong ka pel’a barutuoa ba hae. Mme o re tshepisitse hore ka tsatsi le leng o tla kgutlela lefatsheng lena.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t" altLang="ko-KR" sz="3600">
                <a:solidFill>
                  <a:schemeClr val="tx1">
                    <a:lumMod val="65000"/>
                    <a:lumOff val="35000"/>
                  </a:schemeClr>
                </a:solidFill>
              </a:rPr>
              <a:t>Jesu o ile a laela barutuoa ba hae ho bolela evangeli ho isa lipheletsong tsa lefatše pele a nyolohela leholimong.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Kereke ke sehlopha sa barutuwa ba Jesu.</a:t>
            </a:r>
            <a:r xmlns:a="http://schemas.openxmlformats.org/drawingml/2006/main">
              <a:rPr lang="st" altLang="en-US" sz="3600">
                <a:solidFill>
                  <a:schemeClr val="tx1">
                    <a:lumMod val="65000"/>
                    <a:lumOff val="35000"/>
                  </a:schemeClr>
                </a:solidFill>
              </a:rPr>
              <a:t> </a:t>
            </a:r>
            <a:r xmlns:a="http://schemas.openxmlformats.org/drawingml/2006/main">
              <a:rPr lang="st" altLang="ko-KR" sz="3600">
                <a:solidFill>
                  <a:schemeClr val="tx1">
                    <a:lumMod val="65000"/>
                    <a:lumOff val="35000"/>
                  </a:schemeClr>
                </a:solidFill>
              </a:rPr>
              <a:t>Joaloka barutuoa ba Jesu, re tlameha ho bolela evangeli hohle. Mme re lokela hoba dipaki tsa Jesu.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sa ntse a phela, o lutse ka lehlakoreng le letona la Molimo, ’me o tla khutlela lefatšeng joalokaha a tšepisitse.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ea tsositsoeng o ile a bontša barutuoa ba hae 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Matšoao a manala matsohong le maotong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Matšoao a meutloa hloohong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Matšoao a liphali mokokotlong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Matetetso sefahlehong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① </a:t>
            </a:r>
            <a:r xmlns:a="http://schemas.openxmlformats.org/drawingml/2006/main">
              <a:rPr lang="st" altLang="ko-KR" sz="2800">
                <a:solidFill>
                  <a:srgbClr val="ff0000"/>
                </a:solidFill>
              </a:rPr>
              <a:t>Matšoao a manala matsohong le maotong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Ka mor’a hore a bue lintho tsena, a nkeloa holimo ka pel’a mahlo a bona, ’me leru la mo pata mahlong a bona.</a:t>
            </a:r>
            <a:r xmlns:a="http://schemas.openxmlformats.org/drawingml/2006/main">
              <a:rPr lang="s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89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Moya o Halalelang o tlile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Bohle ba tlala Moya o Halalelang, mme ba qala ho bua ka dipuo tse ding, kamoo Moya o ba nolofaditseng kateng.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Barutuoa ba ne ba le Jerusalema joalokaha Jesu a boletse. Letsatsi la Pentekonta ha le fihla, ba ne ba phuthehile bohle nqalong e le nngwe.</a:t>
            </a:r>
            <a:r xmlns:a="http://schemas.openxmlformats.org/drawingml/2006/main">
              <a:rPr lang="s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Jesu o ile a tsosa Lazaro bafung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ka lentsoe la hae.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Re tla shoa ka letsatsi le leng, empa re tla tsosoa hobane re lumela ho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U tlameha ho ba Mokreste ea phelang ka tšepo ea tsoho.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Hanghang ha utlwahala modumo o kang wa moya o fokang ka matla, wa tlala ntlo yohle eo ba dutseng ho yona.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Joale ho ne ho e-na le leleme la mollo hloohong ea e mong le e mong, ’me joale bohle ba tlala Moea o Halalelang ’me ba qala ho bua ka lipuo tse ling.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Ha bohle ba maketse, Petrose a qala ho ba bolella ka Jesu le Evangeli.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Batho ba ile ba mamela evangeli, ba baka, ‘me ba kolobetsoa. Batho ba fetang 3 000 ba ile ba kolobetsoa letsatsing leo.</a:t>
            </a:r>
            <a:r xmlns:a="http://schemas.openxmlformats.org/drawingml/2006/main">
              <a:rPr lang="s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Jesu o ile a romela Moya o Halalelang ho barutuwa ba hae.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Moya o Halalelang o file Petrose bohlale le matla a ho bolela evangeli.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Moya o Halalelang o ka dipelong tsa bohle ba dumelang ho Jesu.</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U se ke ua lebala hore Moea o Halalelang ke oona o re fang bohlale le sebete sa ho bolela litaba tse molemo, joalokaha a file Petrose bohlale le matla.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romela Moya o Halalelang ho bohle ba dumelang ho yena ho re thusa.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 ile ba utlwa eng ha Moya o Halalelang o fihla?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molumo oa terompeta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lialuma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ho foka ha moea o matla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molumo oa lithapelo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③ </a:t>
            </a:r>
            <a:r xmlns:a="http://schemas.openxmlformats.org/drawingml/2006/main">
              <a:rPr lang="st" altLang="ko-KR" sz="2800">
                <a:solidFill>
                  <a:srgbClr val="ff0000"/>
                </a:solidFill>
              </a:rPr>
              <a:t>ho foka ha moea o matla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Bohle ba tlala Moya o Halalelang, mme ba qala ho bua ka dipuo tse ding, kamoo Moya o ba nolofaditseng kateng.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90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Filipi O ile A bolella Moethiopia Evangeli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Eaba Filipi o qala ka eona temana eo ea Lengolo ’me a mo bolella litaba tse molemo tse mabapi le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8:</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t" sz="4000"/>
              <a:t>Hobane mora enoa oa ka o ne a shoele, ’me o boetse oa phela; o ne a lahlehile, mme o fumanwe. Kahoo ba qala ho keteka.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Luka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morena oa bophelo ea tsosang bafu.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Letsatsi lengwe moengele wa Morena o ne a raya Filipo yo o neng a dumela mo go Jesu a re: “Tsamaya o ye kwa borwa, kwa tseleng e e sekaka.”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t" altLang="ko-KR" sz="3100">
                <a:solidFill>
                  <a:schemeClr val="tx1">
                    <a:lumMod val="65000"/>
                    <a:lumOff val="35000"/>
                  </a:schemeClr>
                </a:solidFill>
              </a:rPr>
              <a:t>O ile a qala ho leba lefeelleng le ka boroa joalokaha lengeloi le boletse. O ile a ipotsa hore na ke hobane’ng ha lengeloi le mo rometse </a:t>
            </a:r>
            <a:r xmlns:a="http://schemas.openxmlformats.org/drawingml/2006/main">
              <a:rPr lang="st"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 nako eo, leqhalaha le neng le okametse chelete bakeng sa naha ea Ethiopia, le ne le le ka koloing, le bala mangolo a moprofeta Esaia. Philip o ile a atamela 'me a botsa. "Na u utloisisa seo u se balang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O ile a re: “Nka e utloisisa joang ntle leha e mong a ka ntlhalosetsa eona?” Filipi o ile a qala ka eona temana eo ea Lengolo ’me a mo bolella litaba tse molemo tse mabapi le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mor’a hore Moethiopia a amohele Jesu, o ile a khutlela naheng ea habo a thabile. Filipi a leboha Moya o Halalelang ha o mo tataisitse moo.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Filipi o ne a sa utloisise ka botlalo empa a mamela taelo ea Moea o Halalelang. Kahoo o ne a ka bolella Moethiopia eo evangeli.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Ka linako tse ling re ba boemong boo re ke keng ra bo utloisisa.</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Empa haeba u tšepa Molimo le ho mo mamela ka Moea o Halalelang esita le ka nako eo, u ka boela ba monna oa tumelo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ba bolelang Evangeli.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ke eena ea etellang pele kamano eo re lokelang ho kopana le eena.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Leqhalaha la Moethiopia leo Filippi a ileng a kopana le lona ke lefe?</a:t>
            </a:r>
            <a:r xmlns:a="http://schemas.openxmlformats.org/drawingml/2006/main">
              <a:rPr lang="s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O ne a okametse sesole.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E ne e le moapehi oa naha ea habo.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Eena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e ne 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ho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tefiso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ea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hae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naha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chelete.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O ne a laola borapeli ba naha.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③ </a:t>
            </a:r>
            <a:r xmlns:a="http://schemas.openxmlformats.org/drawingml/2006/main">
              <a:rPr lang="st" altLang="ko-KR" sz="2800">
                <a:solidFill>
                  <a:srgbClr val="ff0000"/>
                </a:solidFill>
              </a:rPr>
              <a:t>O ne a okametse chelete ea naha ea habo.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Eaba Filipi o qala ka eona temana eo ea Lengolo ’me a mo bolella litaba tse molemo tse mabapi le Jesu.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8:</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91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Saule o Kopana le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Ho se ho fetile matsatsi a makae ho tloha ha Lazaro a shoele ha Jesu a fihla?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letsatsi le le leng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matsatsi a mabeli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matsatsi a mararo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matsatsi a mane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③ </a:t>
            </a:r>
            <a:r xmlns:a="http://schemas.openxmlformats.org/drawingml/2006/main">
              <a:rPr altLang="ko-KR" lang="st" sz="2800">
                <a:solidFill>
                  <a:srgbClr val="ff0000"/>
                </a:solidFill>
              </a:rPr>
              <a:t>matsatsi a mararo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t" altLang="ko-KR" sz="3600"/>
              <a:t>A wela fatshe mme a utlwa lentswe le re ho yena: "Saule, Saule, o ntlhorisetsang?"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 ne ho ena le monna ya bitswang Saule ya neng a hloile ba dumelang ho Jesu, mme a hloile kereke.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Saule o ne a hloile Jesu hoo a ileng a ea Damaseka ho ea tšoara Bakreste.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Eitse ha a atamela Damaseka leetong la hae, hanghang lesedi le tswang lehodimong la mo teela hare. A utlwa lentswe le re: “Saule, Saule, o ntlhorisetsang?”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“O mang, Morena?” Saule a botsa. “Ke ’na Jesu, eo u mo hlorisang.” Saulo o ile a makatšwa ke gore Jesu o a phela. O ne a nahana hore Jesu o shoele.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Saule, ea ileng a kopana le Jesu, e ile ea e-ba monna e mocha. Kahoo e ile ea e-ba Moapostola Pauluse, ea ileng a sebetsa ka thata ho bolela evangeli ho Balichaba, ’me a ngola libuka tse ngata tsa Bibele.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Saule e ne e le monna ya hlorisang kereke, empa Modimo a mmitsa moapostola.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Saule, ea ileng a kopana le Jesu, o ne a phela bophelo bo fapaneng le ba pele.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Ke liphetoho life tseo u li entseng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haesale u kopana le Jesu?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Ba kopanang le Jesu ba tlameha ho phela bophelo bo fapaneng le ba pele.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ke eena ea tšoarelang batho ba khopo joaloka Saule ’me a ba bitsa ’me a ba beha hore e be basebetsi.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Ke hobane’ng ha Saule a ile a ea Damaseka?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Ho tšoara Bakreste.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Ho ba le leeto.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Ho ba le khumamelo.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Ho bolela evangeli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① </a:t>
            </a:r>
            <a:r xmlns:a="http://schemas.openxmlformats.org/drawingml/2006/main">
              <a:rPr lang="st" altLang="ko-KR" sz="2800">
                <a:solidFill>
                  <a:srgbClr val="ff0000"/>
                </a:solidFill>
              </a:rPr>
              <a:t>Ho tšoara Bakreste.</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t" altLang="ko-KR" sz="3600"/>
              <a:t>A wela fatshe mme a utlwa lentswe le re ho yena: "Saule, Saule, o ntlhorisetsang?"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a re ho yena: Ke nna tsoho le bophelo; ya dumelang ho nna o tla phela, leha a ka shwa;</a:t>
            </a:r>
            <a:endParaRPr xmlns:a="http://schemas.openxmlformats.org/drawingml/2006/main" altLang="ko-KR" lang="en-US" sz="3600"/>
          </a:p>
          <a:p>
            <a:pPr xmlns:a="http://schemas.openxmlformats.org/drawingml/2006/main" lvl="0">
              <a:defRPr/>
            </a:pPr>
            <a:r xmlns:a="http://schemas.openxmlformats.org/drawingml/2006/main">
              <a:rPr altLang="ko-KR" lang="st" sz="3600"/>
              <a:t>mme e mong le e mong ya phelang, mme a dumela ho nna, a ke ke a shwa le ka mohla o le mong. Na u lumela see?"</a:t>
            </a:r>
            <a:endParaRPr xmlns:a="http://schemas.openxmlformats.org/drawingml/2006/main" altLang="ko-KR" lang="en-US" sz="3600"/>
          </a:p>
          <a:p>
            <a:pPr xmlns:a="http://schemas.openxmlformats.org/drawingml/2006/main" lvl="0">
              <a:defRPr/>
            </a:pPr>
            <a:r xmlns:a="http://schemas.openxmlformats.org/drawingml/2006/main">
              <a:rPr altLang="ko-KR" lang="st"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Johanne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11:</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92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Motsoalle e moholo oa Pauluse, Barnabase.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Empa Barnabase a mo nka, a mo isa ho baapostola. A ba bolella kamoo Saule a neng a le leetong la hae a boneng Morena kateng, le kamoo Morena a buileng le yena kateng, le kamoo a neng a bolela ka sebete ka lebitso la Jesu Damaseka kateng.</a:t>
            </a:r>
            <a:r xmlns:a="http://schemas.openxmlformats.org/drawingml/2006/main">
              <a:rPr lang="s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mor’a hore Pauluse a kopane le Jesu, o ile a batla ho kopana le barutuoa ba Jesu.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Empa barutuoa ba Jesu ba ne ba tšaba Pauluse. Hobane ba ne ba sa tsebe hore ka mor’a hore Pauluse a kopane le Jesu, e ile ea e-ba molumeli ho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Barnabase o ile a thusa Pauluse. “Ka sebele o ile a kopana le Jesu ’me a fetoha ka ho feletseng!”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"Ke bone hape Pauluse a bolela Damaseka, moo a ileng a ea tšoara Bakreste!" Barutuoa ba ile ba tloaelana le Pauluse habonolo feela.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mor’a moo, Barnabase le Pauluse e ile ea e-ba metsoalle ea hlooho ea khomo ’me ba tsamaea lefatšeng lohle ho bolela evangeli hammoho.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Pauluse, ya neng a hlorisa kereke, o ile a kopana le Jesu mme a fetoha monna e motjha, empa batho ha ba ka ba mo dumela.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Empa Modimo o ile a lokisa Barnabase mme a mo etsa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mosebetsi-’moho ea molemo oa Pauluse.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Joaloka Pauluse le Barnabase, re lokela ho ba metsoalle e molemo ea tumelo le ho thusana.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re romella motsoalle ea ka re thusang ha re le mathateng.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Ke mang ea ileng a thusa Pauluse ’me ea e-ba metsoalle ha a le mathateng?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Petrose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Johanne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Barnabase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③ </a:t>
            </a:r>
            <a:r xmlns:a="http://schemas.openxmlformats.org/drawingml/2006/main">
              <a:rPr lang="st" altLang="ko-KR" sz="2800">
                <a:solidFill>
                  <a:srgbClr val="ff0000"/>
                </a:solidFill>
              </a:rPr>
              <a:t>Barnabase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74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Phetoho ea Jesu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t" altLang="ko-KR" sz="3600"/>
              <a:t>Empa Barnabase a mo nka, a mo isa ho baapostola. A ba bolella kamoo Saule a neng a le leetong la hae a boneng Morena kateng, le kamoo Morena a buileng le yena kateng, le kamoo a neng a bolela ka sebete ka lebitso la Jesu Damaseka kateng.</a:t>
            </a:r>
            <a:r xmlns:a="http://schemas.openxmlformats.org/drawingml/2006/main">
              <a:rPr lang="st"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93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Dorkase, ya tsohileng bafung.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t" altLang="ko-KR" sz="3600"/>
              <a:t>Petrose a ba ntshetsa kantle kaofela phaposing; yaba o kgumama ka mangole mme a rapela. A retelehela ho mosali ea shoeleng, a re: "Tabitha, tsoha." A tutubolla mahlo, mme a bona Petrose, a dula.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 ne ho e-na le morutuoa e mong ea bitsoang Dorkase, ea neng a etsa hantle kamehla ’me a thusa mafutsana.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Hoo e ka bang ka nako eo a kula ’me a shoa. Baahelani ba hae ba ne ba hloname haholo ’me ba khutlisa Petrose.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Ha Petrose a fihla, bohle ba neng ba thusitsoe ke eena ba ne ba lla, ba bontša liaparo tseo a li filoeng e le mpho.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Petrose a ba ntshetsa kantle kaofela phaposing; yaba o kgumama ka lengole mme a rapela.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Petrose a re: “Dorkase, tsoha! A tutubolla mahlo, mme a dula, a bona Petrose. Ha ba bona sena, bohle ba thaba mme batho ba bangata motseng oo ba dumela ho Jesu.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Petrose e ne e le morutuoa oa Jesu, ’me o ne a khona ho etsa seo Jesu a neng a se etsa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ha a ne a le lefatsheng lena.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000">
                <a:solidFill>
                  <a:schemeClr val="tx1">
                    <a:lumMod val="65000"/>
                    <a:lumOff val="35000"/>
                  </a:schemeClr>
                </a:solidFill>
              </a:rPr>
              <a:t>Jesu o ile a bolella barutuoa ba hae hore ba ne ba tla etsa se tšoanang le seo a se entseng.</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t" altLang="ko-KR" sz="3000">
                <a:solidFill>
                  <a:schemeClr val="tx1">
                    <a:lumMod val="65000"/>
                    <a:lumOff val="35000"/>
                  </a:schemeClr>
                </a:solidFill>
              </a:rPr>
              <a:t>Re barutuwa ba Jesu.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t" altLang="ko-KR" sz="3000">
                <a:solidFill>
                  <a:schemeClr val="tx1">
                    <a:lumMod val="65000"/>
                    <a:lumOff val="35000"/>
                  </a:schemeClr>
                </a:solidFill>
              </a:rPr>
              <a:t>Re lokela ho ithuta le ho hopola seo Jesu a ileng a se etsa naheng ena ’me re etse lintho tse tšoanang le tsa Jesu.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fa barutuoa ba hae matla e le hore ba ka bolela evangeli.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Teng a fetoha sebōpeho ka pel’a bona. Sefahleho sa hae se ne se kganya jwaloka letsatsi, mme diaparo tsa hae tsa eba tshweu jwaloka lesedi.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17:</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Ha Petrose a fihla Dorkase, batho ba ne ba hloname ’me ba ile ba mo bontša eng?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Liaparo tseo Dorkase a neng a li entse.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Lijo tseo Dorkase a neng a li entse.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mora oa Dorkase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Lengolo la Dorkase.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① </a:t>
            </a:r>
            <a:r xmlns:a="http://schemas.openxmlformats.org/drawingml/2006/main">
              <a:rPr lang="st" altLang="ko-KR" sz="2800">
                <a:solidFill>
                  <a:srgbClr val="ff0000"/>
                </a:solidFill>
              </a:rPr>
              <a:t>Liaparo tseo Dorkase a neng a li entse.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t" altLang="ko-KR" sz="3600"/>
              <a:t>Petrose a ba ntshetsa kantle kaofela phaposing; yaba o kgumama ka mangole mme a rapela. A retelehela ho mosali ea shoeleng, a re: "Tabitha, tsoha." A tutubolla mahlo, mme a bona Petrose, a dula.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9:</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94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Korneliase, Molichaba ea Pholositsoeng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Badumedi ba lebollo ba tlileng le Petrose ba makala ha ba bona neo ya Moya o Halalelang e tsholletswe le hodima baditjhaba.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 10:</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t" altLang="ko-KR" sz="2500">
                <a:solidFill>
                  <a:schemeClr val="tx1">
                    <a:lumMod val="65000"/>
                    <a:lumOff val="35000"/>
                  </a:schemeClr>
                </a:solidFill>
              </a:rPr>
              <a:t>Sesarea ho ne ho e-na le monna e mong ea bitsoang Korneliase, molaoli oa lebotho la sesole se neng se tsejoa e le Setaliana.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t" altLang="ko-KR" sz="2500">
                <a:solidFill>
                  <a:schemeClr val="tx1">
                    <a:lumMod val="65000"/>
                    <a:lumOff val="35000"/>
                  </a:schemeClr>
                </a:solidFill>
              </a:rPr>
              <a:t>Yena le ba lapa la gagwe ka moka e be e le ba ba ineetšego ba ba boifago Modimo; o ne a fana ka seatla se bulehileng ho ba hlokang ’me a rapela Molimo kamehla.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letsatsi le leng, Korneliase o ile a utloa lentsoe la Molimo ha a ntse a rapela. “Romela banna hore e be monna ea bitsoang Petrose.”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t" altLang="ko-KR" sz="2400">
                <a:solidFill>
                  <a:schemeClr val="tx1">
                    <a:lumMod val="65000"/>
                    <a:lumOff val="35000"/>
                  </a:schemeClr>
                </a:solidFill>
              </a:rPr>
              <a:t>Ka nako eo, Petrose le eena o ile a bona pono thapelong. Molimo o ile a mo fa liphoofolo tse tsoang leholimong tseo Bajuda ba neng ba ke ke ba li ja eaba o mo laela hore a li je.</a:t>
            </a:r>
            <a:r xmlns:a="http://schemas.openxmlformats.org/drawingml/2006/main">
              <a:rPr lang="st" altLang="en-US" sz="2400">
                <a:solidFill>
                  <a:schemeClr val="tx1">
                    <a:lumMod val="65000"/>
                    <a:lumOff val="35000"/>
                  </a:schemeClr>
                </a:solidFill>
              </a:rPr>
              <a:t> </a:t>
            </a:r>
            <a:r xmlns:a="http://schemas.openxmlformats.org/drawingml/2006/main">
              <a:rPr lang="st" altLang="ko-KR" sz="2400">
                <a:solidFill>
                  <a:schemeClr val="tx1">
                    <a:lumMod val="65000"/>
                    <a:lumOff val="35000"/>
                  </a:schemeClr>
                </a:solidFill>
              </a:rPr>
              <a:t>“U se ke ua bitsa ntho leha e le efe eo Molimo a e hloekisitseng hore e litšila.”</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Qetellong, Petrose o ile a latela banna bao Korneliase a neng a ba romile ’me a ea ntlong ea Korneliase.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t" altLang="ko-KR" sz="2400">
                <a:solidFill>
                  <a:schemeClr val="tx1">
                    <a:lumMod val="65000"/>
                    <a:lumOff val="35000"/>
                  </a:schemeClr>
                </a:solidFill>
              </a:rPr>
              <a:t>Petrose o ile a ba bolella ka Jesu le Evangeli ho Korneliase le lelapa la hae. Yaba Moya o Halalelang o theohela hodima bona. O ile a hlokomela ka ho sheba sena; "Le baditjhaba ba ka bolokeha ha ba dumela ho Jesu!"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t" altLang="ko-KR" sz="3400">
                <a:solidFill>
                  <a:schemeClr val="tx1">
                    <a:lumMod val="65000"/>
                    <a:lumOff val="35000"/>
                  </a:schemeClr>
                </a:solidFill>
              </a:rPr>
              <a:t>Petrose o ne a nahana hore ke Bajuda feela ba ka dumelang ho Jesu mme ba bolokeha.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t" altLang="ko-KR" sz="3400">
                <a:solidFill>
                  <a:schemeClr val="tx1">
                    <a:lumMod val="65000"/>
                    <a:lumOff val="35000"/>
                  </a:schemeClr>
                </a:solidFill>
              </a:rPr>
              <a:t>Empa Evangeli ya Modimo ha e na kgethollo hara batho bohle ba lefatshe.</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t" altLang="ko-KR" sz="3400">
                <a:solidFill>
                  <a:schemeClr val="tx1">
                    <a:lumMod val="65000"/>
                    <a:lumOff val="35000"/>
                  </a:schemeClr>
                </a:solidFill>
              </a:rPr>
              <a:t>Re tlameha ho bolela evangeli ho bohle ba lefatšeng e le hore ba ka bolokeha.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a nka Petrose, le Jakobo, le Johanne, a nyolohela le bona thabeng e telele ba le bang.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fana ka poloko ho bohle ba lumelang ho eena, ho sa tsotellehe bochaba kapa boemo.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solidFill>
                  <a:srgbClr val="ff0000"/>
                </a:solidFill>
              </a:rPr>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Petrose o ile a bona pono efe ha a ntse a rapela?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Jesu o theoha leholimong.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Bibele e theoha leholimong.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Mangeloi a theohang leholimong.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Liphoofolo tseo Bajuda ba ke keng ba li ja li ile tsa theoha leholimong.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Liphoofolo tseo Bajuda ba ke keng ba li ja li ile tsa theoha leholimong.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Badumedi ba lebollo ba tlileng le Petrose ba makala ha ba bona neo ya Moya o Halalelang e tsholletswe le hodima baditjhaba.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 10:</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95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Difela Tsa Difela</a:t>
            </a:r>
            <a:endParaRPr xmlns:a="http://schemas.openxmlformats.org/drawingml/2006/main" lang="en-US" altLang="ko-KR" sz="4000"/>
          </a:p>
          <a:p>
            <a:pPr xmlns:a="http://schemas.openxmlformats.org/drawingml/2006/main" algn="ctr">
              <a:defRPr/>
            </a:pPr>
            <a:r xmlns:a="http://schemas.openxmlformats.org/drawingml/2006/main">
              <a:rPr lang="st" altLang="ko-KR" sz="4000"/>
              <a:t>esita le teronkong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t" altLang="ko-KR" sz="3600"/>
              <a:t>Hoo e ka bang hara mpa ya bosiu, Pauluse le Silase ba ne ba rapela, ba binela Modimo difela, mme batshwaruwa ba bang ba ne ba ba mametse.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16:</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le Silase ba ile ba etsa sohle seo ba ka se khonang ho bolela litaba tse molemo Filipi. Empa batho ba neng ba hloile seo ba ile ba otla Pauluse le Silase eaba ba ba kenya teronkong.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le Silase ba ile ba rapela ’me ba rorisa Molimo esita leha ba le chankaneng. Bohle ba teronkong ba ile ba mamela sena.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Eaba ka tšohanyetso ho ba le tšisinyeho e khōlō ea lefatše hoo mamati ’ohle a chankana a ileng a buleha. Molebeli oa teronko o ne a tšoenyehile haholo hobane o ne a nahana hore batšoaruoa ba balehile.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a hoeletsa, “Le se ke la tšoenyeha! Kaofela re mona!” “Monghadi, ke etse jwang hore ke bolokehe?” Molebeli oa teronko a botsa.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"Dumela ho Morena Jesu. Ke moo wena le lelapa la hao le tla bolokeha!" Ka hora eo ya bosiu molebedi a ba nka, a ba hlatswa maqeba; eaba hang-hang eena le lelapa la hae kaofela ba kolobetsoa.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Teng a fetoha sebōpeho ka pel’a bona. Sefahleho sa hae se ne se kganya jwaloka letsatsi, mme diaparo tsa hae tsa eba tshweu jwaloka lesedi.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t" altLang="ko-KR" sz="2900">
                <a:solidFill>
                  <a:schemeClr val="tx1">
                    <a:lumMod val="65000"/>
                    <a:lumOff val="35000"/>
                  </a:schemeClr>
                </a:solidFill>
              </a:rPr>
              <a:t>Pauluse le Silase ha ba ka ba swaba, mme ba rapela, ba boka,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le hoja ba ile ba shapuoa ho fihlela ba e-shoa.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Yaba Modimo o bula monyako wa tjhankana mme wa ba fa monyetla wa ho bolela evangeli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ho molebeli oa teronko le lelapa la hae.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Ho na le linako tseo re nang le mathata, le rona.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Mme ha o sa itheole fatshe mme wa fetela pele ho thapelo le thoriso, Modimo o tla o pholosa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t" altLang="ko-KR" sz="2900">
                <a:solidFill>
                  <a:schemeClr val="tx1">
                    <a:lumMod val="65000"/>
                    <a:lumOff val="35000"/>
                  </a:schemeClr>
                </a:solidFill>
              </a:rPr>
              <a:t>ka tsela e makatsang.</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mpha matla a ho hlola mathata le mathata ohle.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le Silase ba ile ba etsa eng teronkong??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Ba ne ba 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Ba ile ba kōpa bophelo ba bona.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Ba ile ba nyahama.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Ba ile ba rapela le ho bina lifela.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Ba ile ba rapela le ho bina lifela.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t" altLang="ko-KR" sz="3600"/>
              <a:t>Hoo e ka bang hara mpa ya bosiu, Pauluse le Silase ba ne ba rapela, ba binela Modimo difela, mme batshwaruwa ba bang ba ne ba ba mametse.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16:</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96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Pauluse o ile a bolela Evangeli ho Morena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Pauluse a araba, a re: “Nako e khutšoanyane kapa e telele—ke rapela Molimo hore e se be uena feela, empa bohle ba nkutloang kajeno ba be seo ke leng sona, haese ka mahlaahlela 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26:</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ile a bolela evangeli ’me qetellong ea e-ba motšoaruoa Jerusalema. Morena Agripa o ile a botsa ka libe tsa motšoaruoa Pauluse.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U na le tumello ea ho ipuella! Agripa o ile a fa Pauluse nako ea hore a qale ho itšireletsa.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ile a sebelisa monyetla oo ho bolela evangeli. "Oho morena, kea tšepa u ka tšoana le 'na haese ka liketane tsena!"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Morena ha aa ka a fumana sebe ho Pauluse. Pauluse o ne a batla ho ea Roma ho ea bolela evangeli ho Moemphera.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yona nako eo ha hlaha Moshe le Elia, ba bua le Jesu.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Qetellong, Pauluse o ile a ipiletsa ho ’musi oa Roma. E le motšoaruoa, Pauluse o ile a kena sekepeng ho ea ho moemphera oa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Pauluse e ne e le motšoaruoa, empa o ne a bolela evangeli ka boikhohomoso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ka pel’a morena nyeoeng ea hae.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Hobane o ne a sa hlajoe ke lihlong ka evangeli, ’me a lumela hore ke ’nete ea boikhohomoso.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Re hloka ho khona ho bolela Evangeli ea Jesu ka kholiseho le ka sebete mang kapa mang eo re kopanang le eena.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phahame haholo ho feta motho ea phahameng ka ho fetisisa lefatšeng.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o ile a etsa’ng ha morena oa nyeoe ea Pauluse a mo fa monyetla oa ho bua?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O ile a bolela Evangeli ea Jesu.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O ile a qosa motho ea khopo.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O ile a kōpa hore a lokolloe.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O ile a rapela le ho bina lifela.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① </a:t>
            </a:r>
            <a:r xmlns:a="http://schemas.openxmlformats.org/drawingml/2006/main">
              <a:rPr lang="st" altLang="ko-KR" sz="2800">
                <a:solidFill>
                  <a:srgbClr val="ff0000"/>
                </a:solidFill>
              </a:rPr>
              <a:t>O ile a bolela Evangeli ea Jesu.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t" altLang="ko-KR" sz="3600"/>
              <a:t>Pauluse a araba, a re: “Nako e khutšoanyane kapa e telele—ke rapela Molimo hore e se be uena feela, empa bohle ba nkutloang kajeno ba be seo ke leng sona, haese ka mahlaahlela ana.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26:</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97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Sekepe sea Tebela!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'me a re, 'Pauluse, u se ke ua tšoha. O tlameha ho qoswa pela Sesare; mme ka mohau Modimo o o neile bophelo ba bohle ba tsamayang le wena ka sekepe.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27:</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o ile a isoa Roma ka sekepe le batšoaruoa ba bang.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Leha ho le joalo, sekepe se ne se le kotsing ea ho teba ka lebaka la leholiotsoana. Batho bohle ba thothomela ke tšabo.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ile a rapela Molimo ’me a bolella batho. "Le seke la tshoha. Modimo o itse haho ya tla shwa."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Lentswe le tswang lerung la re: “Enwa ke Mora wa ka eo ke mo ratang; ke kgahliswa ke yena. Mo mameleng!”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Sekepe se ile sa teba, empa joalokaha Pauluse a boletse, batho bohle ba ne ba ka lula sehlekehlekeng seo ntle le lefu le le leng.</a:t>
            </a:r>
            <a:r xmlns:a="http://schemas.openxmlformats.org/drawingml/2006/main">
              <a:rPr lang="s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o ile a bolela ka Jesu sehlekehlekeng seo ’me a tlotlisa Molimo.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Pauluse o ile a rapela, a khothatsa ba bang, esita le linakong tsa tlokotsi ha sekepe se ne se le haufi le ho teba.</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Qetellong, bohle ba ile ba bolokeha.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joalo ka ha Pauluse a boletse.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Batho ba Molimo ba na le boikarabelo ba ho tlisa thato ea Molimo lefatšeng ka thapelo le ka litaba tse molemo tsa poloko ea Molimo.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ke mong'a tsohle tse lefatšeng. Ha ho letho le shoang ntle le tumello ea hae.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o ile a etsa’ng ha sekepe se kopana le leholiotsoana?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O ile a lla.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O ile a itahlela ka leoatleng.</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O ile a loana le mofofisi oa sefofane.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O ile a rapela Molimo.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O ile a rapela Molimo.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t" altLang="ko-KR" sz="3600"/>
              <a:t>mme a re: ‘O se ke wa tshaba, Pauluse. O tshwanetse go atlholwa fa pele ga Kaisara; mme ka mohau Modimo o o neile bophelo ba bohle ba tsamayang le wena ka sekepe.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Liketso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27:</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98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Kōpo ea Pauluse bakeng sa Onesimase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Ke ipiletsa ho uena bakeng sa mora oa ka Onesimase, eo e bileng mora oa ka ha ke ntse ke le litlamong.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Filemone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Onesimase e ne e le mohlanka wa Filemone. Empa o ile a nyenyelepa ntle le tumello ea mong’a hae ho ea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Onesimase o ile a kopana le Pauluse ya neng a le teronkong Roma. Pauluse o ile a mo bolella Evangeli, ’me a lumela ho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Ha ba utloa sena, ba itihela fatše ka lifahleho, ba tšohile. Jesu a re: “Le se ke la tshoha. Ha ba phahamisa mahlo, ba se ke ba bona motho haese Jesu feela.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ile a bolella Onesima hore a khutlele ho Mong’a hae Filemone ’me a kōpe tšoarelo. ’Me Pauluse o ile a bolella Onesima hore a phele e le molumeli ho Jesu.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Onesimase o ne a tshwenyehile. Hobane ka nako eo, mohlanka ea phonyohileng o ile a bolaoa ke mong’a hae.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ile a ngolla Onesimase lengolo le eang ho mong’a hae, Filemone, hore a mo tšoarele. Lengolo lena ke ‘Filemone’ ka Bibeleng.</a:t>
            </a:r>
            <a:r xmlns:a="http://schemas.openxmlformats.org/drawingml/2006/main">
              <a:rPr lang="s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Pauluse o ile a boela a hokahanya kamano e senyehileng pakeng tsa Onesimase le Filemone. Onesimase o ile a kopa Filemone tšoarelo, ’me Filemone a tšoarela Onesimase.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Re tlameha ho kopa tšoarelo haeba re entse phoso.</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’Me haeba motho e mong a re sitetsoe, re lokela ho mo tšoarela.</a:t>
            </a:r>
            <a:r xmlns:a="http://schemas.openxmlformats.org/drawingml/2006/main">
              <a:rPr lang="st" altLang="en-US" sz="3200">
                <a:solidFill>
                  <a:schemeClr val="tx1">
                    <a:lumMod val="65000"/>
                    <a:lumOff val="35000"/>
                  </a:schemeClr>
                </a:solidFill>
              </a:rPr>
              <a:t> </a:t>
            </a:r>
            <a:r xmlns:a="http://schemas.openxmlformats.org/drawingml/2006/main">
              <a:rPr lang="st" altLang="ko-KR" sz="3200">
                <a:solidFill>
                  <a:schemeClr val="tx1">
                    <a:lumMod val="65000"/>
                    <a:lumOff val="35000"/>
                  </a:schemeClr>
                </a:solidFill>
              </a:rPr>
              <a:t>Ke seo batho ba se dumelang ho Jesu.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tlisa khotso le poelano moo ho nang le lintoa le likhohlano.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Onesimase o ile a kopana le mang Roma ha a ne a baleha mong’a hae, Filemone?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Petrose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Johanne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Barnabase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Pauluse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Pauluse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Ke ipiletsa ho uena bakeng sa mora oa ka Onesimase, eo e bileng mora oa ka ha ke ntse ke le litlamong.</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Filemone</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99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Timothea, Morutuwa wa Pauluse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Ke hopotse tumelo ea hao e se nang boikaketsi, eo pele e ileng ea lula ho nkhono’ao Loise le ho Eunise ’m’ao, ’me ke kholisehile hore le hona joale e phela ho uena.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2 Timothea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o ne a e-na le morutuoa ea bitsoang Timothea. Timothea e bile moromuoa le Pauluse ho tloha bonyenyaneng.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Ho ne ho e-na le monna ea neng a e-na le bara ba babeli. Mora oa bobeli o ile a kōpa ntat’ae hore a mo fe karolo ea hae ea thepa esale pele.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Jesu o ne a le lefatšeng lena ka sebōpeho sa motho, empa hape ke Molimo.</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Joalokaha Molimo a laetse barutuoa ba hae thabeng.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re lokela ho lumela ho Jesu e le Mora oa Molimo ’me re mo mamele ka hloko.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Pauluse, ea neng a le teronkong, o ne a tseba hore o haufi le ho shoa, ’me a ngolla morutuoa oa hae ea ratoang Timothea lengolo.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Lengolo leo le ne le bolela kamoo Timothea a lokelang ho ruta badumedi e le mosebeletsi wa kereke.</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Timothea le balumeli ba ile ba bala lengolo la Pauluse ’me ba etsa qeto ea ho se felloe ke tumelo ho fihlela qetellong esita le mahlorisong.</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Kahoo tumelo ea Pauluse e fetiselitsoe ho morutuoa oa hae Timothea, le ho likereke hape.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t" altLang="ko-KR" sz="3600">
                <a:solidFill>
                  <a:schemeClr val="tx1">
                    <a:lumMod val="65000"/>
                    <a:lumOff val="35000"/>
                  </a:schemeClr>
                </a:solidFill>
              </a:rPr>
              <a:t>Re leboha baevangeli ba re boleletseng evangeli le baruti ba re rutileng lentsoe la Molimo, tumelo ea rona le kereke ea rona li holile.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t" altLang="ko-KR" sz="3600">
                <a:solidFill>
                  <a:schemeClr val="tx1">
                    <a:lumMod val="65000"/>
                    <a:lumOff val="35000"/>
                  </a:schemeClr>
                </a:solidFill>
              </a:rPr>
              <a:t>Joale re tlameha ho lopolla tumelo ea rona le ho ba ruta lentsoe la Molimo leo re ithutileng lona.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 ke..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tsohile bafung ’me o phela ka ho sa feleng, a e-na le likereke le balumeli ba lumelang ho eena.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Pauluse o ile a ngolla bo-mang lengolo leo ha letsatsi la lefu la hae le atamela?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Tšoaea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Timothea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Silase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③ </a:t>
            </a:r>
            <a:r xmlns:a="http://schemas.openxmlformats.org/drawingml/2006/main">
              <a:rPr lang="st" altLang="ko-KR" sz="2800">
                <a:solidFill>
                  <a:srgbClr val="ff0000"/>
                </a:solidFill>
              </a:rPr>
              <a:t>Timothea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t" altLang="ko-KR" sz="3600"/>
              <a:t>Ke hopotse tumelo ea hao e se nang boikaketsi, eo pele e ileng ea lula ho nkhono’ao Loise le ho Eunise ’m’ao, ’me ke kholisehile hore le hona joale e phela ho uena.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2 Timothea</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4:</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100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Johanne o ile a Bona Pono e Hlollang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t" altLang="ko-KR" sz="3600"/>
              <a:t>Ya pakang taba tseo o re: E, ke tla kapele. Amen. Tlo, Morena Jesu.</a:t>
            </a:r>
            <a:endParaRPr xmlns:a="http://schemas.openxmlformats.org/drawingml/2006/main" lang="en-US" altLang="ko-KR" sz="3600"/>
          </a:p>
          <a:p>
            <a:pPr xmlns:a="http://schemas.openxmlformats.org/drawingml/2006/main" lvl="0">
              <a:defRPr/>
            </a:pPr>
            <a:r xmlns:a="http://schemas.openxmlformats.org/drawingml/2006/main">
              <a:rPr lang="s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Tšenolo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22:</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eena ea khanyang ka bokhabane ka ponahalo e khanyang.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Mahloriso a kereke a ile a mpefala le ho feta letsatsi le letsatsi. Barutuoa bohle ba hae ba ile ba bolaeloa tumelo ba ntse ba bolokile tumelo, ’me Johanne o ne a koaletsoe a le mong Patmose.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Ka letsatsi le leng o ile a utloa lentsoe le phahameng le kang la terompeta, le reng: “U ngole moqolong seo u se bonang ’me u se romele likerekeng tse supileng.”</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Johanne o bone Jesu, le yena. Jesu e ne e le setšoantšo sa morena ea nang le matla ’ohle a lefatše.</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Johanne o bone leholimo le lecha le naha e ncha e tlang ho tla. Ho ke ke ha e-ba le letho le khopo, ho ke ke ha e-ba le masoabi, ’me ho tla ba le thabo kamehla le Molimo.</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Johanne o ngotse dipono tsena tsohle mme a di ngolla dikereke. “Le boloke tumelo ya lona, hobane Morena o tla tla hape!” Ena ke buka ea ho qetela ea Bibele, Tšenolo</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Thuto ea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solidFill>
                  <a:schemeClr val="tx1">
                    <a:lumMod val="65000"/>
                    <a:lumOff val="35000"/>
                  </a:schemeClr>
                </a:solidFill>
              </a:rPr>
              <a:t>Jesu o tla kgutla hape lefatsheng lena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joalo ka moahloli ka tsatsi le leng.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Ka nako eo, ba neng ba sa dumele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ho Jesu u utloe bohloko ka ho sa feleng,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Ba dumelang ho Jesu ba tla thabela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Bophelo bo sa feleng le thabo.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Na u emetse hore Jesu a tle hape?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t" altLang="ko-KR" sz="3200">
                <a:solidFill>
                  <a:schemeClr val="tx1">
                    <a:lumMod val="65000"/>
                    <a:lumOff val="35000"/>
                  </a:schemeClr>
                </a:solidFill>
              </a:rPr>
              <a:t>Ha rea lokela ho lahleheloa ke tšepo eo, re tlameha ho boloka tumelo ea rona lefatšeng lena ho isa bofelong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t" altLang="ko-KR" sz="3200"/>
              <a:t>Jesu ke mang?</a:t>
            </a:r>
            <a:r xmlns:a="http://schemas.openxmlformats.org/drawingml/2006/main">
              <a:rPr lang="s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rgbClr val="0070c0"/>
                </a:solidFill>
              </a:rPr>
              <a:t>Jesu..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t" altLang="ko-KR" sz="3600">
                <a:solidFill>
                  <a:schemeClr val="tx1">
                    <a:lumMod val="65000"/>
                    <a:lumOff val="35000"/>
                  </a:schemeClr>
                </a:solidFill>
              </a:rPr>
              <a:t>Jesu o tla khutlela lefatšeng lena hape e le morena, a ahlole lintho tsohle, ’me a buse lintho tsohle ka ho sa feleng.</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Lipotso Tsa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Lebitso la sehlekehleke seo morutuoa Johanne a neng a koaletsoe ho sona ke sefe?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① </a:t>
            </a:r>
            <a:r xmlns:a="http://schemas.openxmlformats.org/drawingml/2006/main">
              <a:rPr lang="st"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② </a:t>
            </a:r>
            <a:r xmlns:a="http://schemas.openxmlformats.org/drawingml/2006/main">
              <a:rPr lang="st"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③ </a:t>
            </a:r>
            <a:r xmlns:a="http://schemas.openxmlformats.org/drawingml/2006/main">
              <a:rPr lang="st" altLang="ko-KR" sz="2800">
                <a:solidFill>
                  <a:schemeClr val="tx1">
                    <a:lumMod val="65000"/>
                    <a:lumOff val="35000"/>
                  </a:schemeClr>
                </a:solidFill>
              </a:rPr>
              <a:t>Kitime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chemeClr val="tx1">
                    <a:lumMod val="65000"/>
                    <a:lumOff val="35000"/>
                  </a:schemeClr>
                </a:solidFill>
              </a:rPr>
              <a:t>④ </a:t>
            </a:r>
            <a:r xmlns:a="http://schemas.openxmlformats.org/drawingml/2006/main">
              <a:rPr lang="st" altLang="ko-KR" sz="2800">
                <a:solidFill>
                  <a:schemeClr val="tx1">
                    <a:lumMod val="65000"/>
                    <a:lumOff val="35000"/>
                  </a:schemeClr>
                </a:solidFill>
              </a:rPr>
              <a:t>Patmose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t" altLang="en-US" sz="2800">
                <a:solidFill>
                  <a:srgbClr val="ff0000"/>
                </a:solidFill>
              </a:rPr>
              <a:t>④ </a:t>
            </a:r>
            <a:r xmlns:a="http://schemas.openxmlformats.org/drawingml/2006/main">
              <a:rPr lang="st" altLang="ko-KR" sz="2800">
                <a:solidFill>
                  <a:srgbClr val="ff0000"/>
                </a:solidFill>
              </a:rPr>
              <a:t>Patmose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t" altLang="ko-KR" sz="4000"/>
              <a:t>Lentswe la Kajeno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t" altLang="ko-KR" sz="3600"/>
              <a:t>Ya pakang taba tseo o re: E, ke tla kapele. Amen. Tlo, Morena Jesu.</a:t>
            </a:r>
            <a:endParaRPr xmlns:a="http://schemas.openxmlformats.org/drawingml/2006/main" lang="en-US" altLang="ko-KR" sz="3600"/>
          </a:p>
          <a:p>
            <a:pPr xmlns:a="http://schemas.openxmlformats.org/drawingml/2006/main" lvl="0">
              <a:defRPr/>
            </a:pPr>
            <a:r xmlns:a="http://schemas.openxmlformats.org/drawingml/2006/main">
              <a:rPr lang="st"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t" altLang="ko-KR" sz="2800">
                <a:solidFill>
                  <a:schemeClr val="tx1">
                    <a:lumMod val="65000"/>
                    <a:lumOff val="35000"/>
                  </a:schemeClr>
                </a:solidFill>
              </a:rPr>
              <a:t>Tšenolo</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22:</a:t>
            </a:r>
            <a:r xmlns:a="http://schemas.openxmlformats.org/drawingml/2006/main">
              <a:rPr lang="st" altLang="en-US" sz="2800">
                <a:solidFill>
                  <a:schemeClr val="tx1">
                    <a:lumMod val="65000"/>
                    <a:lumOff val="35000"/>
                  </a:schemeClr>
                </a:solidFill>
              </a:rPr>
              <a:t> </a:t>
            </a:r>
            <a:r xmlns:a="http://schemas.openxmlformats.org/drawingml/2006/main">
              <a:rPr lang="st"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Tsa kajeno</a:t>
            </a:r>
            <a:r xmlns:a="http://schemas.openxmlformats.org/drawingml/2006/main">
              <a:rPr altLang="en-US" lang="st" sz="4000">
                <a:solidFill>
                  <a:srgbClr val="ff0000"/>
                </a:solidFill>
              </a:rPr>
              <a:t> </a:t>
            </a:r>
            <a:r xmlns:a="http://schemas.openxmlformats.org/drawingml/2006/main">
              <a:rPr altLang="ko-KR" lang="st" sz="4000">
                <a:solidFill>
                  <a:srgbClr val="ff0000"/>
                </a:solidFill>
              </a:rPr>
              <a:t>Lipotso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Ke mang ea sa kang a bona ho fetoha sebōpeho ha Jesu?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Petrose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Johanne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Teng a fetoha sebōpeho ka pel’a bona. Sefahleho sa hae se ne se kganya jwaloka letsatsi, mme diaparo tsa hae tsa eba tshweu jwaloka lesedi.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17:</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75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a:t>
            </a:r>
            <a:r xmlns:a="http://schemas.openxmlformats.org/drawingml/2006/main">
              <a:rPr lang="st" altLang="en-US" sz="4400"/>
              <a:t> </a:t>
            </a:r>
            <a:r xmlns:a="http://schemas.openxmlformats.org/drawingml/2006/main">
              <a:rPr lang="st" altLang="ko-KR" sz="4400"/>
              <a:t>E rata Bana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ha a bona hoo, a halefa. A re ho bona: Lesang bana ba tle ho nna, mme le se ke la ba thibela, hobane mmuso wa Modimo ke wa ba jwaloka bona.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Tšoaea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Motsoali e mong o ile a tlisa ngoana oa hae ho Jesu hore a mo hlohonolofatse.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Joale, barutuoa ba Jesu ba ile ba mo khalemela ka matla. “U ka tlisa ngoana oa hao ho Jesu joang?”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ha a bona hoo, a bua ka bohale.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“O se ke wa thibela bana ho tla ho nna. Mmuso wa Modimo ke wa ba jwaloka bana bana.”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Empa mora o ne a sentse thepa eohle ea hae naheng e hōle ’me a hlomoha.</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“Mang kapa mang ea sa amoheleng ’muso oa Molimo joaloka ngoana e monyenyane le ka mohla a ke ke a kena ho oona.” Eaba o nka bana bao, a ba bea matsoho holim’a bona, a ba hlohonolofatsa.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Jesu o itse ’muso oa Molimo ke oa bana ba kang bana.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Hape, a re beng bana ba ratang Modimo, ba mamelang Jesu, re sa lahlehelwe ke ba hlwekileng, ba tshepahalang;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le pelo ya nnete ya ngwana.</a:t>
            </a:r>
            <a:r xmlns:a="http://schemas.openxmlformats.org/drawingml/2006/main">
              <a:rPr altLang="en-US" lang="st"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a:t>
            </a:r>
            <a:r xmlns:a="http://schemas.openxmlformats.org/drawingml/2006/main">
              <a:rPr altLang="en-US" lang="st" sz="3600">
                <a:solidFill>
                  <a:srgbClr val="0070c0"/>
                </a:solidFill>
              </a:rPr>
              <a:t> </a:t>
            </a:r>
            <a:r xmlns:a="http://schemas.openxmlformats.org/drawingml/2006/main">
              <a:rPr altLang="ko-KR" lang="st"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eena ea ratang, ea ananelang le ea hlohonolofatsang bana.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Barutuoa ba ile ba etsa’ng ha bana ba leka ho ea ho Jesu?</a:t>
            </a:r>
            <a:r xmlns:a="http://schemas.openxmlformats.org/drawingml/2006/main">
              <a:rPr altLang="en-US" lang="s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Ba ile ba ba amohela ka thabo.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Ba ba khalemela ka matla hore ba se ke ba ea ho Jesu.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Ba ile ba tsebisa Jesu bana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Ba ba fa lijo 'me ba ba khutlisetsa hae.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② </a:t>
            </a:r>
            <a:r xmlns:a="http://schemas.openxmlformats.org/drawingml/2006/main">
              <a:rPr altLang="ko-KR" lang="st" sz="2800">
                <a:solidFill>
                  <a:srgbClr val="ff0000"/>
                </a:solidFill>
              </a:rPr>
              <a:t>Ba ba khalemela ka matla hore ba se ke ba ea ho Jesu.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ha a bona hoo, a halefa. A re ho bona: Lesang bana ba tle ho nna, mme le se ke la ba thibela, hobane mmuso wa Modimo ke wa ba jwaloka bona.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Tšoaea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76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Jesu o ile a folisa sefofu, Bartimea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a re: “Eya, tumelo ya hao e o fodisitse. Hanghang a boela a bona mme a latela Jesu tseleng.</a:t>
            </a:r>
            <a:endParaRPr xmlns:a="http://schemas.openxmlformats.org/drawingml/2006/main" altLang="ko-KR" lang="en-US" sz="3600"/>
          </a:p>
          <a:p>
            <a:pPr xmlns:a="http://schemas.openxmlformats.org/drawingml/2006/main" lvl="0">
              <a:defRPr/>
            </a:pPr>
            <a:r xmlns:a="http://schemas.openxmlformats.org/drawingml/2006/main">
              <a:rPr altLang="ko-KR" lang="s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Tšoaea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Eitse ha Jesu a fihla Jeriko, sefofu, Bartimea o ne a dutse pela tsela a kopa.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Eitse ha a utlwa hore ke Jesu wa Nasaretha, a qala ho howa, a re: “Jesu, Mora Davida, nkutlwele bohloko!”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Jesu o bitsitse Bartimea. “O batla hore ke o etsetse eng?” Jesu a mmotsa. Sefofu sa re: Rabbi, ke batla ho bona.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t" sz="2800">
                <a:solidFill>
                  <a:schemeClr val="tx1">
                    <a:lumMod val="65000"/>
                    <a:lumOff val="35000"/>
                  </a:schemeClr>
                </a:solidFill>
              </a:rPr>
              <a:t>Mora a elellwa hore o hlomohile ho feta bahlanka ba ntlo ya ntatae.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t" sz="2800">
                <a:solidFill>
                  <a:schemeClr val="tx1">
                    <a:lumMod val="65000"/>
                    <a:lumOff val="35000"/>
                  </a:schemeClr>
                </a:solidFill>
              </a:rPr>
              <a:t>Kahoo a khutla ’me a kōpa ntat’ae hore a mo amohele e le e mong oa bahlanka ba hae.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a re: “Eya, tumelo ya hao e o fodisitse. Hanghang a boela a bona.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“Ke a leboha, Jesu!” Bartimea o ile a latela Jesu ea ileng a etsa hore a bone.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Jesu a re ho Bartimea: “Tumelo ya hao e o fodisitse.”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Ke tumelo e re pholosang.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Tumelo e bontšhwa ka thapelo e tšwago pelong.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Ha re rapela Jesu,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Re lokela hoba le tumelo ena.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eena ea mamelang le ho araba lithapelo tsa rōna tse tiileng.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Bartimea o ile a kopa Jesu 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Mphe chelete e ngata.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Ke batla ho ba morutuoa oa hao.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E re ke tsamaee holim'a metsi.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Ke batla ho bona hape.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Ke batla ho bona hape.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t" sz="3600"/>
              <a:t>Jesu a re: “Eya, tumelo ya hao e o fodisitse. Hanghang a boela a bona mme a latela Jesu tseleng.</a:t>
            </a:r>
            <a:endParaRPr xmlns:a="http://schemas.openxmlformats.org/drawingml/2006/main" altLang="ko-KR" lang="en-US" sz="3600"/>
          </a:p>
          <a:p>
            <a:pPr xmlns:a="http://schemas.openxmlformats.org/drawingml/2006/main" lvl="0">
              <a:defRPr/>
            </a:pPr>
            <a:r xmlns:a="http://schemas.openxmlformats.org/drawingml/2006/main">
              <a:rPr altLang="ko-KR" lang="st"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t"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Tšoaea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77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Sakea a namela sefate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t" sz="3600"/>
              <a:t>Hobane Mora Motho o tlile ho batla le ho pholosa se lahlehileng.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Luka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19:</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Ho ne ho ena le monna wa morui ya bitswang Sakea. E ne e le molaodi wa balekgetho, ka hona batho ba ne ba mo hloile.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Ka letsatsi le leng Jesu o ile a fihla motsaneng oo Sakea a neng a lula ho oona. Batho ba bangata ba ne ba tletse ho tla bona Jesu.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Eitse ha ntat’ae a bona mora oa hae a e-tla hōle, a mathela ho eena ’me a mo haka ’me a mo amohela ka thabo.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Sakea o ile a hloella sefateng ho ea bona Jesu. Jesu a mo tadima, a re. “Sakea, theoha hang-hang. Ke tlameha ho lula ha hao kajeno.”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"Sakea a etsa qeto ho Jesu. "Ke tla fana ka halofo ea thepa ea ka ho mafutsana."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t" altLang="ko-KR" sz="3000">
                <a:solidFill>
                  <a:schemeClr val="tx1">
                    <a:lumMod val="65000"/>
                    <a:lumOff val="35000"/>
                  </a:schemeClr>
                </a:solidFill>
              </a:rPr>
              <a:t>Jesu o itse, "Kajeno poloko e fihlile ntlong ena, ke tlile ho batla le ho pholosa se neng se lahlehile."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Ha Zakiase a kopana le Jesu, o ile a bolela hore o tla fana ka thepa ea hae eo a e ratang ka ho fetisisa ho mafutsana.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Ntho ea bohlokoa ka ho fetisisa ho uena ke efe?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U ile ua tela eng ka mor’a ho kopana le Jesu?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Re lokela ho hopola hore ntho ea bohlokoa ka ho fetisisa ho rōna ke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rgbClr val="ff0000"/>
                </a:solidFill>
              </a:rPr>
              <a:t>Jesu ke mang?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Mopholosi ea tlileng naheng ena ho pholosa bohle ntle le khethollo.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Tsa kajeno</a:t>
            </a:r>
            <a:r xmlns:a="http://schemas.openxmlformats.org/drawingml/2006/main">
              <a:rPr altLang="en-US" lang="st" sz="4000">
                <a:solidFill>
                  <a:srgbClr val="ff0000"/>
                </a:solidFill>
              </a:rPr>
              <a:t> </a:t>
            </a:r>
            <a:r xmlns:a="http://schemas.openxmlformats.org/drawingml/2006/main">
              <a:rPr altLang="ko-KR" lang="st" sz="4000">
                <a:solidFill>
                  <a:srgbClr val="ff0000"/>
                </a:solidFill>
              </a:rPr>
              <a:t>Lipotso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Ke hobane’ng ha batho ba ne ba hloile Zakiase?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Hobane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eena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e ne e</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hlooho</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lekhetho</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mmokelli.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Hobane o ne a lumela ho Jesu hantle.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Hobane o ne a rapela haholo.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Hobane o ne a le motle.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① </a:t>
            </a:r>
            <a:r xmlns:a="http://schemas.openxmlformats.org/drawingml/2006/main">
              <a:rPr altLang="ko-KR" lang="st" sz="2800">
                <a:solidFill>
                  <a:srgbClr val="ff0000"/>
                </a:solidFill>
              </a:rPr>
              <a:t>Hobane e ne e le molekhetho e moholo.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t" sz="3600"/>
              <a:t>Hobane Mora Motho o tlile ho batla le ho pholosa se lahlehileng.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Luka</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19:</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t">
                <a:solidFill>
                  <a:schemeClr val="tx1">
                    <a:lumMod val="50000"/>
                    <a:lumOff val="50000"/>
                  </a:schemeClr>
                </a:solidFill>
              </a:rPr>
              <a:t>No. 78 Lentsoe la Molimo</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t" sz="4400"/>
              <a:t>Ntlo e hahiloeng Lefikeng</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t" sz="3600"/>
              <a:t>“Ka baka leo, e mong le e mong ya utlwang dipolelo tsena tsa ka, mme a di etsa, o tshwana le monna ya bohlale, ya ileng a haha ntlo ya hae hodima lefika.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7:</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Jesu o ile a pheta pale ea banna ba babeli ba neng ba haha ntlo.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Jesu o itse, "Modimo, ntatao o dula a o emetse."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E mong oa bona a etsa qeto ea ho haha ntlo ea hae lehlabatheng, e mong holim’a lefika.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Bobeli ba bona ba ile ba sebetsa ka thata ho haha ntlo. Matlo ana ka bobeli a ne a shebahala a le matla ka ntle ntle le phapang e kholo.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Ha pula ea litloebelele e baka moroallo, ntlo e hahiloeng holim’a lehlabathe e ile ea hohola. Empa ntlo e hahiloeng holim'a lefika e ile ea ema e tiile.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Jesu o ile a re: “E mong le e mong ea utloang mantsoe a ka ’me a a sebelisa o tšoana le monna ea bohlale ea ileng a haha ntlo ea hae holim’a lefika.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Jesu o ile a re: “E mong le e mong ea utloang mantsoe a ka ’me a a sebelisa o tšoana le monna ea bohlale ea ileng a haha ntlo ea hae holim’a lefika.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Na u sebelisa lentsoe le leng le le leng la Molimo?</a:t>
            </a:r>
            <a:r xmlns:a="http://schemas.openxmlformats.org/drawingml/2006/main">
              <a:rPr altLang="en-US" lang="st" sz="3600">
                <a:solidFill>
                  <a:schemeClr val="tx1">
                    <a:lumMod val="65000"/>
                    <a:lumOff val="35000"/>
                  </a:schemeClr>
                </a:solidFill>
              </a:rPr>
              <a:t> </a:t>
            </a:r>
            <a:r xmlns:a="http://schemas.openxmlformats.org/drawingml/2006/main">
              <a:rPr altLang="ko-KR" lang="st" sz="3600">
                <a:solidFill>
                  <a:schemeClr val="tx1">
                    <a:lumMod val="65000"/>
                    <a:lumOff val="35000"/>
                  </a:schemeClr>
                </a:solidFill>
              </a:rPr>
              <a:t>A re beng banna ba bohlale ba mamelang Lentswe la Modimo.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a:t>
            </a:r>
            <a:r xmlns:a="http://schemas.openxmlformats.org/drawingml/2006/main">
              <a:rPr altLang="en-US" lang="st" sz="3600">
                <a:solidFill>
                  <a:srgbClr val="0070c0"/>
                </a:solidFill>
              </a:rPr>
              <a:t> </a:t>
            </a:r>
            <a:r xmlns:a="http://schemas.openxmlformats.org/drawingml/2006/main">
              <a:rPr altLang="ko-KR" lang="st"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eena ea thabelang ba mamelang Lentsoe.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Ntlo e hahiloeng holim'a lehlabathe e ile ea oa neng?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Hang ha ntlo e hahuoa,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Ha letsatsi le chaba,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Ha batho ba bangata ba kena ka tlung,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Ha pula e na e ngata ebile e na le likhohola,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Ha pula e na e ngata ebile e na le likhohola,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t" sz="3600"/>
              <a:t>“Ka baka leo, e mong le e mong ya utlwang dipolelo tsena tsa ka, mme a di etsa, o tshwana le monna ya bohlale, ya ileng a haha ntlo ya hae hodima lefika.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7:</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79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Baroetsana ba Bahlano ba Bohlale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t" sz="3600"/>
              <a:t>“Ka hona le lule le lebetse, hobane ha le tsebe letsatsi kapa hora.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Re etsa sebe haholo maphelong a rona.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Kahoo Re ikutloa re le molato ka ho siteloa Molimo.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Empa ka mehla Modimo o ne a re tshwarela dibe tsa rona.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Hobane Jesu o se a nkile libe tsohle tsa rona.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O lokela ho dumela sena mme o ye ho Modimo ka teboho le thabo.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Ho ne ho e-na le baroetsana ba leshome ba neng ba lokisetsa mokete oa lenyalo. Banana ba bahlano ba bohlale ba lokisa mabone a nang le oli e lekaneng, empa ba bang ba bahlano ha baa ka ba etsa joalo.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t" altLang="ko-KR" sz="3200">
                <a:solidFill>
                  <a:schemeClr val="tx1">
                    <a:lumMod val="65000"/>
                    <a:lumOff val="35000"/>
                  </a:schemeClr>
                </a:solidFill>
              </a:rPr>
              <a:t>Bosiu, ha monyali a liehile, baroetsana ba leshome ba ile ba robala.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"Monyali ke enoa!" Baroetsana ba ile ba tsoha ka potlako. Mme mabone a barwetsana ba bahlano ba sa kang ba lokisa oli e lekaneng a tima.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“Re fe oli.” “Ha re ka o fa oli ea rōna, re ka ’na ra felloa ke oli, le rōna. E-ea u nke oli."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Empa ha banana ba bahlano ba maoatla ba il’o reka oli, monyako oa mokete oa koaloa. Qetellong, banana ba bahlano ba maoatla ha baa ka ba lumelloa ho ea moketeng oo.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t" sz="3600">
                <a:solidFill>
                  <a:schemeClr val="tx1">
                    <a:lumMod val="65000"/>
                    <a:lumOff val="35000"/>
                  </a:schemeClr>
                </a:solidFill>
              </a:rPr>
              <a:t>Ena ke pale eo Jesu a re bolellang hore na re ka emela letsatsi leo a khutlang ka lona joang.</a:t>
            </a:r>
            <a:r xmlns:a="http://schemas.openxmlformats.org/drawingml/2006/main">
              <a:rPr altLang="en-US" lang="st" sz="3600">
                <a:solidFill>
                  <a:schemeClr val="tx1">
                    <a:lumMod val="65000"/>
                    <a:lumOff val="35000"/>
                  </a:schemeClr>
                </a:solidFill>
              </a:rPr>
              <a:t> </a:t>
            </a:r>
            <a:r xmlns:a="http://schemas.openxmlformats.org/drawingml/2006/main">
              <a:rPr altLang="ko-KR" lang="st" sz="3600">
                <a:solidFill>
                  <a:schemeClr val="tx1">
                    <a:lumMod val="65000"/>
                    <a:lumOff val="35000"/>
                  </a:schemeClr>
                </a:solidFill>
              </a:rPr>
              <a:t>Ha ho motho ea tsebang</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mohla Jesu a tla boela a kgutla.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t" sz="3600">
                <a:solidFill>
                  <a:schemeClr val="tx1">
                    <a:lumMod val="65000"/>
                    <a:lumOff val="35000"/>
                  </a:schemeClr>
                </a:solidFill>
              </a:rPr>
              <a:t>Empa joaloka baroetsana ba bahlano ba bohlale, re lokela ho lula re falimehile ’me re letele Jesu ka pelo e lokisitsoeng.</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o tšepisitse ho khutlela naheng ena hape ha ho se ea tsebang.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Ke eng eo baroetsana ba bahlano ba maoatla ba sa kang ba e lokisetsa?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oli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metsi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liaparo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mpho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① </a:t>
            </a:r>
            <a:r xmlns:a="http://schemas.openxmlformats.org/drawingml/2006/main">
              <a:rPr altLang="ko-KR" lang="st" sz="2800">
                <a:solidFill>
                  <a:srgbClr val="ff0000"/>
                </a:solidFill>
              </a:rPr>
              <a:t>oli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t" sz="3600"/>
              <a:t>“Ka hona le lule le lebetse, hobane ha le tsebe letsatsi kapa hora.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t" altLang="ko-KR" b="1">
                <a:solidFill>
                  <a:schemeClr val="tx1">
                    <a:lumMod val="50000"/>
                    <a:lumOff val="50000"/>
                  </a:schemeClr>
                </a:solidFill>
              </a:rPr>
              <a:t>No. 80 Lentsoe la Molimo</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t" altLang="ko-KR" sz="4400"/>
              <a:t>Papiso ea Litalenta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a:t>
            </a:r>
            <a:r xmlns:a="http://schemas.openxmlformats.org/drawingml/2006/main">
              <a:rPr altLang="en-US" lang="st" sz="3600">
                <a:solidFill>
                  <a:srgbClr val="0070c0"/>
                </a:solidFill>
              </a:rPr>
              <a:t> </a:t>
            </a:r>
            <a:r xmlns:a="http://schemas.openxmlformats.org/drawingml/2006/main">
              <a:rPr altLang="ko-KR" lang="st" sz="3600">
                <a:solidFill>
                  <a:srgbClr val="0070c0"/>
                </a:solidFill>
              </a:rPr>
              <a:t>ke..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yena ya dulang a re rata le ho re emela.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“Mong’a hae a re: ‘U entse hantle, mohlanka ea molemo le ea tšepahalang!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Motho o ne a beha chelete ho bahlanka ba hae ha a le tseleng e eang naheng e ’ngoe. A nea mohlanka oa pele litalenta tse hlano, oa bobeli e ’ngoe, ’me oa boraro e ’ngoe.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t" sz="2800">
                <a:solidFill>
                  <a:schemeClr val="tx1">
                    <a:lumMod val="65000"/>
                    <a:lumOff val="35000"/>
                  </a:schemeClr>
                </a:solidFill>
              </a:rPr>
              <a:t>Mohlanka ea neng a amohetse litalenta tse 5 le litalenta tse peli o ile a tloha hang ’me a sebelisa chelete ea hae ’me a rua habeli. Leha ho le joalo, monna ea amohetseng talenta e le ’ngoe a tsoa ’me a cheka lesoba fatše ’me a pata chelete ea mong’a hae.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Ha morena a khutla ’me a lokisa litlaleho le bona, mohlanka oa pele a fumana litalenta tse ling tse hlano, ’me oa bobeli a rua tse ling tse peli.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Empa, mohlanka ea ileng a fuoa talenta e le ’ngoe ha aa ka a fumana letho. “Monghadi, o mphile talenta e le nngwe feela. Joale nka etsa chelete e ngata joang?”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t" altLang="ko-KR" sz="2800">
                <a:solidFill>
                  <a:schemeClr val="tx1">
                    <a:lumMod val="65000"/>
                    <a:lumOff val="35000"/>
                  </a:schemeClr>
                </a:solidFill>
              </a:rPr>
              <a:t>Mong’a hae a halefa. “O ka be o beile tjhelete ya ka polokelong ho boradibanka, nka be ke e amohile le tswala. Uena mohlanka ea se nang thuso, tsoa ka tlung ea 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Thuto ea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solidFill>
                  <a:schemeClr val="tx1">
                    <a:lumMod val="65000"/>
                    <a:lumOff val="35000"/>
                  </a:schemeClr>
                </a:solidFill>
              </a:rPr>
              <a:t>Jesu o re lemosa hore re se ke ra ba botsoa ka papiso ea litalenta.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Ho na le ho hong ho bohlokoa ho feta kamoo re amohetseng bokae.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Ntho ea bohlokoa haholo ke ho phela bophelo bo tlotlisang Molimo ka ho sebelisa seo u nang le sona ka botšepehi.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Kaofela re lokela ho phela bophelo ba mofuta oo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t" sz="3200">
                <a:solidFill>
                  <a:schemeClr val="tx1">
                    <a:lumMod val="65000"/>
                    <a:lumOff val="35000"/>
                  </a:schemeClr>
                </a:solidFill>
              </a:rPr>
              <a:t>ho rorisoa ke Jesu.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t" sz="3200"/>
              <a:t>Jesu ke mang?</a:t>
            </a:r>
            <a:r xmlns:a="http://schemas.openxmlformats.org/drawingml/2006/main">
              <a:rPr altLang="en-US" lang="s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rgbClr val="0070c0"/>
                </a:solidFill>
              </a:rPr>
              <a:t>Jesu ke..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t" sz="3600">
                <a:solidFill>
                  <a:schemeClr val="tx1">
                    <a:lumMod val="65000"/>
                    <a:lumOff val="35000"/>
                  </a:schemeClr>
                </a:solidFill>
              </a:rPr>
              <a:t>Jesu ke mong’a rōna, ea hlahlobang bophelo ba rōna ’me a re putsa ka ho loketseng.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solidFill>
                  <a:srgbClr val="ff0000"/>
                </a:solidFill>
              </a:rPr>
              <a:t>Lipotso Tsa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t" sz="3200">
                <a:solidFill>
                  <a:schemeClr val="tx1">
                    <a:lumMod val="65000"/>
                    <a:lumOff val="35000"/>
                  </a:schemeClr>
                </a:solidFill>
              </a:rPr>
              <a:t>Mong’a bona o ile a beha eng ho bahlanka ha a ntse a le leetong le hōle?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① </a:t>
            </a:r>
            <a:r xmlns:a="http://schemas.openxmlformats.org/drawingml/2006/main">
              <a:rPr altLang="ko-KR" lang="st" sz="2800">
                <a:solidFill>
                  <a:schemeClr val="tx1">
                    <a:lumMod val="65000"/>
                    <a:lumOff val="35000"/>
                  </a:schemeClr>
                </a:solidFill>
              </a:rPr>
              <a:t>ntlo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② </a:t>
            </a:r>
            <a:r xmlns:a="http://schemas.openxmlformats.org/drawingml/2006/main">
              <a:rPr altLang="ko-KR" lang="st" sz="2800">
                <a:solidFill>
                  <a:schemeClr val="tx1">
                    <a:lumMod val="65000"/>
                    <a:lumOff val="35000"/>
                  </a:schemeClr>
                </a:solidFill>
              </a:rPr>
              <a:t>lebala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③ </a:t>
            </a:r>
            <a:r xmlns:a="http://schemas.openxmlformats.org/drawingml/2006/main">
              <a:rPr altLang="ko-KR" lang="st" sz="2800">
                <a:solidFill>
                  <a:schemeClr val="tx1">
                    <a:lumMod val="65000"/>
                    <a:lumOff val="35000"/>
                  </a:schemeClr>
                </a:solidFill>
              </a:rPr>
              <a:t>lebenkele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chemeClr val="tx1">
                    <a:lumMod val="65000"/>
                    <a:lumOff val="35000"/>
                  </a:schemeClr>
                </a:solidFill>
              </a:rPr>
              <a:t>④ </a:t>
            </a:r>
            <a:r xmlns:a="http://schemas.openxmlformats.org/drawingml/2006/main">
              <a:rPr altLang="ko-KR" lang="st" sz="2800">
                <a:solidFill>
                  <a:schemeClr val="tx1">
                    <a:lumMod val="65000"/>
                    <a:lumOff val="35000"/>
                  </a:schemeClr>
                </a:solidFill>
              </a:rPr>
              <a:t>talenta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t" sz="2800">
                <a:solidFill>
                  <a:srgbClr val="ff0000"/>
                </a:solidFill>
              </a:rPr>
              <a:t>④ </a:t>
            </a:r>
            <a:r xmlns:a="http://schemas.openxmlformats.org/drawingml/2006/main">
              <a:rPr altLang="ko-KR" lang="st" sz="2800">
                <a:solidFill>
                  <a:srgbClr val="ff0000"/>
                </a:solidFill>
              </a:rPr>
              <a:t>talenta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t" sz="4000"/>
              <a:t>Lentswe la Kajeno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t" sz="3600"/>
              <a:t>“Mong’a hae a re: ‘U entse hantle, mohlanka ea molemo le ea tšepahalang!</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t" sz="2800">
                <a:solidFill>
                  <a:schemeClr val="tx1">
                    <a:lumMod val="65000"/>
                    <a:lumOff val="35000"/>
                  </a:schemeClr>
                </a:solidFill>
              </a:rPr>
              <a:t>Mattheu</a:t>
            </a:r>
            <a:r xmlns:a="http://schemas.openxmlformats.org/drawingml/2006/main">
              <a:rPr altLang="en-US" lang="st" sz="2800">
                <a:solidFill>
                  <a:schemeClr val="tx1">
                    <a:lumMod val="65000"/>
                    <a:lumOff val="35000"/>
                  </a:schemeClr>
                </a:solidFill>
              </a:rPr>
              <a:t> </a:t>
            </a:r>
            <a:r xmlns:a="http://schemas.openxmlformats.org/drawingml/2006/main">
              <a:rPr altLang="ko-KR" lang="st"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